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2" r:id="rId1"/>
  </p:sldMasterIdLst>
  <p:notesMasterIdLst>
    <p:notesMasterId r:id="rId8"/>
  </p:notesMasterIdLst>
  <p:sldIdLst>
    <p:sldId id="256" r:id="rId2"/>
    <p:sldId id="258" r:id="rId3"/>
    <p:sldId id="261" r:id="rId4"/>
    <p:sldId id="262" r:id="rId5"/>
    <p:sldId id="259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2" autoAdjust="0"/>
    <p:restoredTop sz="74222" autoAdjust="0"/>
  </p:normalViewPr>
  <p:slideViewPr>
    <p:cSldViewPr snapToGrid="0">
      <p:cViewPr varScale="1">
        <p:scale>
          <a:sx n="68" d="100"/>
          <a:sy n="68" d="100"/>
        </p:scale>
        <p:origin x="11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bbie%20Collins\Documents\Contract%20Work\GMetrix\MOS%202016\MOS%20Excel%202016\Pool%231\ExcelCore.Pool%231.P5%20BikesSales\BikeSales_ANSW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0"/>
      </a:pPr>
      <a:endParaRPr lang="fr-T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79D50F-F8CB-41A3-9115-6203933359F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64C18E-A531-4B16-AB30-BECCC4DCB4B9}">
      <dgm:prSet custT="1"/>
      <dgm:spPr/>
      <dgm:t>
        <a:bodyPr/>
        <a:lstStyle/>
        <a:p>
          <a:pPr rtl="0"/>
          <a:r>
            <a:rPr lang="fr-FR" sz="1400" b="0" noProof="0" dirty="0"/>
            <a:t>Tourisme</a:t>
          </a:r>
        </a:p>
      </dgm:t>
    </dgm:pt>
    <dgm:pt modelId="{D436F438-97C6-42C0-8C1F-243DA1E268E9}" type="parTrans" cxnId="{EAD2B49A-246E-47C8-B82A-FEB1EA604AEA}">
      <dgm:prSet/>
      <dgm:spPr/>
      <dgm:t>
        <a:bodyPr/>
        <a:lstStyle/>
        <a:p>
          <a:endParaRPr lang="en-US" sz="1800" b="0"/>
        </a:p>
      </dgm:t>
    </dgm:pt>
    <dgm:pt modelId="{8A178218-9151-4917-AD34-02171A911CEB}" type="sibTrans" cxnId="{EAD2B49A-246E-47C8-B82A-FEB1EA604AEA}">
      <dgm:prSet/>
      <dgm:spPr/>
      <dgm:t>
        <a:bodyPr/>
        <a:lstStyle/>
        <a:p>
          <a:endParaRPr lang="en-US" sz="1800" b="0"/>
        </a:p>
      </dgm:t>
    </dgm:pt>
    <dgm:pt modelId="{1080583C-4AA4-4B5F-85B8-4606DC1C63C2}">
      <dgm:prSet custT="1"/>
      <dgm:spPr/>
      <dgm:t>
        <a:bodyPr/>
        <a:lstStyle/>
        <a:p>
          <a:pPr rtl="0"/>
          <a:r>
            <a:rPr lang="fr-FR" sz="1800" b="0" noProof="0" dirty="0"/>
            <a:t>Terrain essentiellement plat</a:t>
          </a:r>
        </a:p>
      </dgm:t>
    </dgm:pt>
    <dgm:pt modelId="{C81747F9-115A-4F4E-A121-86BED7B65FAB}" type="parTrans" cxnId="{5C8DC26D-C953-4258-B442-AD946D802DC1}">
      <dgm:prSet/>
      <dgm:spPr/>
      <dgm:t>
        <a:bodyPr/>
        <a:lstStyle/>
        <a:p>
          <a:endParaRPr lang="en-US" sz="1800" b="0"/>
        </a:p>
      </dgm:t>
    </dgm:pt>
    <dgm:pt modelId="{0A64F5B4-73D5-4000-A0C8-FAB014E6C9DE}" type="sibTrans" cxnId="{5C8DC26D-C953-4258-B442-AD946D802DC1}">
      <dgm:prSet/>
      <dgm:spPr/>
      <dgm:t>
        <a:bodyPr/>
        <a:lstStyle/>
        <a:p>
          <a:endParaRPr lang="en-US" sz="1800" b="0"/>
        </a:p>
      </dgm:t>
    </dgm:pt>
    <dgm:pt modelId="{13470783-3ED8-4767-986B-A12E4E99918A}">
      <dgm:prSet custT="1"/>
      <dgm:spPr/>
      <dgm:t>
        <a:bodyPr/>
        <a:lstStyle/>
        <a:p>
          <a:pPr rtl="0"/>
          <a:r>
            <a:rPr lang="fr-FR" sz="1800" b="0" noProof="0" dirty="0"/>
            <a:t>Peut inclure des routes pavées ou de terre</a:t>
          </a:r>
        </a:p>
      </dgm:t>
    </dgm:pt>
    <dgm:pt modelId="{09D77479-1358-417C-BBE8-163F42BC691D}" type="parTrans" cxnId="{D486E6B2-0F4C-4D64-ADE5-8968F69FDBBB}">
      <dgm:prSet/>
      <dgm:spPr/>
      <dgm:t>
        <a:bodyPr/>
        <a:lstStyle/>
        <a:p>
          <a:endParaRPr lang="en-US" sz="1800" b="0"/>
        </a:p>
      </dgm:t>
    </dgm:pt>
    <dgm:pt modelId="{35534CD6-A28D-4D95-916B-A6B85D433C30}" type="sibTrans" cxnId="{D486E6B2-0F4C-4D64-ADE5-8968F69FDBBB}">
      <dgm:prSet/>
      <dgm:spPr/>
      <dgm:t>
        <a:bodyPr/>
        <a:lstStyle/>
        <a:p>
          <a:endParaRPr lang="en-US" sz="1800" b="0"/>
        </a:p>
      </dgm:t>
    </dgm:pt>
    <dgm:pt modelId="{EF7E5DB1-856C-4FA6-8CF5-E4AD697E67A2}">
      <dgm:prSet custT="1"/>
      <dgm:spPr/>
      <dgm:t>
        <a:bodyPr/>
        <a:lstStyle/>
        <a:p>
          <a:pPr rtl="0"/>
          <a:r>
            <a:rPr lang="fr-FR" sz="1400" b="0" noProof="0" dirty="0" err="1"/>
            <a:t>Hardtail</a:t>
          </a:r>
          <a:endParaRPr lang="fr-FR" sz="1400" b="0" noProof="0" dirty="0"/>
        </a:p>
      </dgm:t>
    </dgm:pt>
    <dgm:pt modelId="{CA0EB4E0-BBF5-4674-A2E8-52D9EB5BE684}" type="parTrans" cxnId="{B7319091-06A8-4EE6-BF9D-DFFB784C5321}">
      <dgm:prSet/>
      <dgm:spPr/>
      <dgm:t>
        <a:bodyPr/>
        <a:lstStyle/>
        <a:p>
          <a:endParaRPr lang="en-US" sz="1800" b="0"/>
        </a:p>
      </dgm:t>
    </dgm:pt>
    <dgm:pt modelId="{CF693BAA-41B6-4BB6-A18D-2D290B98B974}" type="sibTrans" cxnId="{B7319091-06A8-4EE6-BF9D-DFFB784C5321}">
      <dgm:prSet/>
      <dgm:spPr/>
      <dgm:t>
        <a:bodyPr/>
        <a:lstStyle/>
        <a:p>
          <a:endParaRPr lang="en-US" sz="1800" b="0"/>
        </a:p>
      </dgm:t>
    </dgm:pt>
    <dgm:pt modelId="{78F20871-E0FD-411C-8AB3-AE8736003087}">
      <dgm:prSet custT="1"/>
      <dgm:spPr/>
      <dgm:t>
        <a:bodyPr/>
        <a:lstStyle/>
        <a:p>
          <a:pPr rtl="0"/>
          <a:r>
            <a:rPr lang="fr-FR" sz="1800" b="0" noProof="0" dirty="0"/>
            <a:t>Terrains accidentés</a:t>
          </a:r>
        </a:p>
      </dgm:t>
    </dgm:pt>
    <dgm:pt modelId="{5F10DBBC-08A7-4D3E-835F-59F891F6A266}" type="parTrans" cxnId="{4C515563-553F-4CD4-A094-82B8AEE7A7D9}">
      <dgm:prSet/>
      <dgm:spPr/>
      <dgm:t>
        <a:bodyPr/>
        <a:lstStyle/>
        <a:p>
          <a:endParaRPr lang="en-US" sz="1800" b="0"/>
        </a:p>
      </dgm:t>
    </dgm:pt>
    <dgm:pt modelId="{DE5E5BFE-4E19-4B89-961F-221454B47D05}" type="sibTrans" cxnId="{4C515563-553F-4CD4-A094-82B8AEE7A7D9}">
      <dgm:prSet/>
      <dgm:spPr/>
      <dgm:t>
        <a:bodyPr/>
        <a:lstStyle/>
        <a:p>
          <a:endParaRPr lang="en-US" sz="1800" b="0"/>
        </a:p>
      </dgm:t>
    </dgm:pt>
    <dgm:pt modelId="{A8411DA0-F4D7-481F-9CD2-1EC1A4718726}">
      <dgm:prSet custT="1"/>
      <dgm:spPr/>
      <dgm:t>
        <a:bodyPr/>
        <a:lstStyle/>
        <a:p>
          <a:pPr rtl="0"/>
          <a:r>
            <a:rPr lang="fr-FR" sz="1800" b="0" noProof="0" dirty="0"/>
            <a:t>Peut inclure un sentier unique ou des rochers</a:t>
          </a:r>
        </a:p>
      </dgm:t>
    </dgm:pt>
    <dgm:pt modelId="{6FAFAC9E-48EB-4A38-9465-8676630070E6}" type="parTrans" cxnId="{8674C43D-D540-4B2E-AB88-588D8E18B83C}">
      <dgm:prSet/>
      <dgm:spPr/>
      <dgm:t>
        <a:bodyPr/>
        <a:lstStyle/>
        <a:p>
          <a:endParaRPr lang="en-US" sz="1800" b="0"/>
        </a:p>
      </dgm:t>
    </dgm:pt>
    <dgm:pt modelId="{5F696731-9B2E-4DA0-8286-FBC444A20253}" type="sibTrans" cxnId="{8674C43D-D540-4B2E-AB88-588D8E18B83C}">
      <dgm:prSet/>
      <dgm:spPr/>
      <dgm:t>
        <a:bodyPr/>
        <a:lstStyle/>
        <a:p>
          <a:endParaRPr lang="en-US" sz="1800" b="0"/>
        </a:p>
      </dgm:t>
    </dgm:pt>
    <dgm:pt modelId="{CF40E880-DBD3-48FB-9F2B-C86A71057FC8}">
      <dgm:prSet custT="1"/>
      <dgm:spPr/>
      <dgm:t>
        <a:bodyPr/>
        <a:lstStyle/>
        <a:p>
          <a:pPr rtl="0"/>
          <a:r>
            <a:rPr lang="fr-FR" sz="1400" b="0" noProof="0" dirty="0"/>
            <a:t>Suspension Intégrale</a:t>
          </a:r>
        </a:p>
      </dgm:t>
    </dgm:pt>
    <dgm:pt modelId="{5A7B2405-2078-4BE0-BF7E-D071156CD443}" type="parTrans" cxnId="{EB298574-77AD-47CA-8F8A-853E9293AA97}">
      <dgm:prSet/>
      <dgm:spPr/>
      <dgm:t>
        <a:bodyPr/>
        <a:lstStyle/>
        <a:p>
          <a:endParaRPr lang="en-US" sz="1800" b="0"/>
        </a:p>
      </dgm:t>
    </dgm:pt>
    <dgm:pt modelId="{2964F132-7C8B-4C41-8832-85DEFD133B3E}" type="sibTrans" cxnId="{EB298574-77AD-47CA-8F8A-853E9293AA97}">
      <dgm:prSet/>
      <dgm:spPr/>
      <dgm:t>
        <a:bodyPr/>
        <a:lstStyle/>
        <a:p>
          <a:endParaRPr lang="en-US" sz="1800" b="0"/>
        </a:p>
      </dgm:t>
    </dgm:pt>
    <dgm:pt modelId="{B47D0BCD-0FB4-4D44-A97F-4459E9C8A50C}">
      <dgm:prSet custT="1"/>
      <dgm:spPr/>
      <dgm:t>
        <a:bodyPr/>
        <a:lstStyle/>
        <a:p>
          <a:pPr rtl="0"/>
          <a:r>
            <a:rPr lang="fr-FR" sz="1800" b="0" noProof="0" dirty="0"/>
            <a:t>Terrain accidenté avec des rochers glissants</a:t>
          </a:r>
        </a:p>
      </dgm:t>
    </dgm:pt>
    <dgm:pt modelId="{6FB7C8C7-0873-4240-9325-D0FAD964AFA3}" type="parTrans" cxnId="{B50C4BC4-362D-4476-AB10-D6BF514C1F52}">
      <dgm:prSet/>
      <dgm:spPr/>
      <dgm:t>
        <a:bodyPr/>
        <a:lstStyle/>
        <a:p>
          <a:endParaRPr lang="en-US" sz="1800" b="0"/>
        </a:p>
      </dgm:t>
    </dgm:pt>
    <dgm:pt modelId="{F95EA116-9296-4C1F-BEA8-B232F1333B24}" type="sibTrans" cxnId="{B50C4BC4-362D-4476-AB10-D6BF514C1F52}">
      <dgm:prSet/>
      <dgm:spPr/>
      <dgm:t>
        <a:bodyPr/>
        <a:lstStyle/>
        <a:p>
          <a:endParaRPr lang="en-US" sz="1800" b="0"/>
        </a:p>
      </dgm:t>
    </dgm:pt>
    <dgm:pt modelId="{BB661F4C-B1EB-47CF-8282-63A4E0EBEC71}">
      <dgm:prSet custT="1"/>
      <dgm:spPr/>
      <dgm:t>
        <a:bodyPr/>
        <a:lstStyle/>
        <a:p>
          <a:pPr rtl="0"/>
          <a:r>
            <a:rPr lang="fr-FR" sz="1800" b="0" noProof="0" dirty="0"/>
            <a:t>Peut inclure un sentier unique, des rebords et des dénivelés</a:t>
          </a:r>
        </a:p>
      </dgm:t>
    </dgm:pt>
    <dgm:pt modelId="{BA1D4604-28BC-4ABE-98AD-0FE8567DD428}" type="parTrans" cxnId="{D02A4042-2E3D-4BB5-B427-B670737CA4D8}">
      <dgm:prSet/>
      <dgm:spPr/>
      <dgm:t>
        <a:bodyPr/>
        <a:lstStyle/>
        <a:p>
          <a:endParaRPr lang="en-US" sz="1800" b="0"/>
        </a:p>
      </dgm:t>
    </dgm:pt>
    <dgm:pt modelId="{CC025CE3-AAAF-4892-8DFF-AC54DA8CC5B7}" type="sibTrans" cxnId="{D02A4042-2E3D-4BB5-B427-B670737CA4D8}">
      <dgm:prSet/>
      <dgm:spPr/>
      <dgm:t>
        <a:bodyPr/>
        <a:lstStyle/>
        <a:p>
          <a:endParaRPr lang="en-US" sz="1800" b="0"/>
        </a:p>
      </dgm:t>
    </dgm:pt>
    <dgm:pt modelId="{AEB38F5F-347A-4106-BE46-BCE97D284634}" type="pres">
      <dgm:prSet presAssocID="{BB79D50F-F8CB-41A3-9115-6203933359F9}" presName="linearFlow" presStyleCnt="0">
        <dgm:presLayoutVars>
          <dgm:dir/>
          <dgm:animLvl val="lvl"/>
          <dgm:resizeHandles val="exact"/>
        </dgm:presLayoutVars>
      </dgm:prSet>
      <dgm:spPr/>
    </dgm:pt>
    <dgm:pt modelId="{90782A03-69DF-478B-8F87-A99332BDF5A8}" type="pres">
      <dgm:prSet presAssocID="{6264C18E-A531-4B16-AB30-BECCC4DCB4B9}" presName="composite" presStyleCnt="0"/>
      <dgm:spPr/>
    </dgm:pt>
    <dgm:pt modelId="{5F362921-C0CF-4A4E-818B-CCAC7F25831F}" type="pres">
      <dgm:prSet presAssocID="{6264C18E-A531-4B16-AB30-BECCC4DCB4B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43893F4-42BD-4117-B69D-43EB47A51DCF}" type="pres">
      <dgm:prSet presAssocID="{6264C18E-A531-4B16-AB30-BECCC4DCB4B9}" presName="descendantText" presStyleLbl="alignAcc1" presStyleIdx="0" presStyleCnt="3">
        <dgm:presLayoutVars>
          <dgm:bulletEnabled val="1"/>
        </dgm:presLayoutVars>
      </dgm:prSet>
      <dgm:spPr/>
    </dgm:pt>
    <dgm:pt modelId="{E63A72B7-BF74-47A5-9DE7-E23CFB5581A2}" type="pres">
      <dgm:prSet presAssocID="{8A178218-9151-4917-AD34-02171A911CEB}" presName="sp" presStyleCnt="0"/>
      <dgm:spPr/>
    </dgm:pt>
    <dgm:pt modelId="{EE94EDDE-FD2B-43B2-A311-5604487FD876}" type="pres">
      <dgm:prSet presAssocID="{EF7E5DB1-856C-4FA6-8CF5-E4AD697E67A2}" presName="composite" presStyleCnt="0"/>
      <dgm:spPr/>
    </dgm:pt>
    <dgm:pt modelId="{FE3C84F0-6F2D-479D-8C0C-48AE9E81DA19}" type="pres">
      <dgm:prSet presAssocID="{EF7E5DB1-856C-4FA6-8CF5-E4AD697E67A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EA6090B-479E-4591-9FC7-F7E9E6FC2C72}" type="pres">
      <dgm:prSet presAssocID="{EF7E5DB1-856C-4FA6-8CF5-E4AD697E67A2}" presName="descendantText" presStyleLbl="alignAcc1" presStyleIdx="1" presStyleCnt="3">
        <dgm:presLayoutVars>
          <dgm:bulletEnabled val="1"/>
        </dgm:presLayoutVars>
      </dgm:prSet>
      <dgm:spPr/>
    </dgm:pt>
    <dgm:pt modelId="{FA02451F-6301-4544-BC59-B87DDAD5936E}" type="pres">
      <dgm:prSet presAssocID="{CF693BAA-41B6-4BB6-A18D-2D290B98B974}" presName="sp" presStyleCnt="0"/>
      <dgm:spPr/>
    </dgm:pt>
    <dgm:pt modelId="{DC8398A0-0E2A-4CBE-A2B7-1221D5A1A52D}" type="pres">
      <dgm:prSet presAssocID="{CF40E880-DBD3-48FB-9F2B-C86A71057FC8}" presName="composite" presStyleCnt="0"/>
      <dgm:spPr/>
    </dgm:pt>
    <dgm:pt modelId="{5EE58348-6BA2-469F-8623-08C8071E85EC}" type="pres">
      <dgm:prSet presAssocID="{CF40E880-DBD3-48FB-9F2B-C86A71057FC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9758CE5-81B0-4CC2-8D51-DF2D38413605}" type="pres">
      <dgm:prSet presAssocID="{CF40E880-DBD3-48FB-9F2B-C86A71057FC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31E6829-6089-4323-9E27-43F2E74DEFE1}" type="presOf" srcId="{B47D0BCD-0FB4-4D44-A97F-4459E9C8A50C}" destId="{59758CE5-81B0-4CC2-8D51-DF2D38413605}" srcOrd="0" destOrd="0" presId="urn:microsoft.com/office/officeart/2005/8/layout/chevron2"/>
    <dgm:cxn modelId="{8674C43D-D540-4B2E-AB88-588D8E18B83C}" srcId="{EF7E5DB1-856C-4FA6-8CF5-E4AD697E67A2}" destId="{A8411DA0-F4D7-481F-9CD2-1EC1A4718726}" srcOrd="1" destOrd="0" parTransId="{6FAFAC9E-48EB-4A38-9465-8676630070E6}" sibTransId="{5F696731-9B2E-4DA0-8286-FBC444A20253}"/>
    <dgm:cxn modelId="{D02A4042-2E3D-4BB5-B427-B670737CA4D8}" srcId="{CF40E880-DBD3-48FB-9F2B-C86A71057FC8}" destId="{BB661F4C-B1EB-47CF-8282-63A4E0EBEC71}" srcOrd="1" destOrd="0" parTransId="{BA1D4604-28BC-4ABE-98AD-0FE8567DD428}" sibTransId="{CC025CE3-AAAF-4892-8DFF-AC54DA8CC5B7}"/>
    <dgm:cxn modelId="{4C515563-553F-4CD4-A094-82B8AEE7A7D9}" srcId="{EF7E5DB1-856C-4FA6-8CF5-E4AD697E67A2}" destId="{78F20871-E0FD-411C-8AB3-AE8736003087}" srcOrd="0" destOrd="0" parTransId="{5F10DBBC-08A7-4D3E-835F-59F891F6A266}" sibTransId="{DE5E5BFE-4E19-4B89-961F-221454B47D05}"/>
    <dgm:cxn modelId="{5C8DC26D-C953-4258-B442-AD946D802DC1}" srcId="{6264C18E-A531-4B16-AB30-BECCC4DCB4B9}" destId="{1080583C-4AA4-4B5F-85B8-4606DC1C63C2}" srcOrd="0" destOrd="0" parTransId="{C81747F9-115A-4F4E-A121-86BED7B65FAB}" sibTransId="{0A64F5B4-73D5-4000-A0C8-FAB014E6C9DE}"/>
    <dgm:cxn modelId="{2352AD51-60D9-497D-9D38-8824CF74DE35}" type="presOf" srcId="{BB79D50F-F8CB-41A3-9115-6203933359F9}" destId="{AEB38F5F-347A-4106-BE46-BCE97D284634}" srcOrd="0" destOrd="0" presId="urn:microsoft.com/office/officeart/2005/8/layout/chevron2"/>
    <dgm:cxn modelId="{EB298574-77AD-47CA-8F8A-853E9293AA97}" srcId="{BB79D50F-F8CB-41A3-9115-6203933359F9}" destId="{CF40E880-DBD3-48FB-9F2B-C86A71057FC8}" srcOrd="2" destOrd="0" parTransId="{5A7B2405-2078-4BE0-BF7E-D071156CD443}" sibTransId="{2964F132-7C8B-4C41-8832-85DEFD133B3E}"/>
    <dgm:cxn modelId="{06848E7D-EBDE-467F-8D62-E313C365B9B0}" type="presOf" srcId="{6264C18E-A531-4B16-AB30-BECCC4DCB4B9}" destId="{5F362921-C0CF-4A4E-818B-CCAC7F25831F}" srcOrd="0" destOrd="0" presId="urn:microsoft.com/office/officeart/2005/8/layout/chevron2"/>
    <dgm:cxn modelId="{B7319091-06A8-4EE6-BF9D-DFFB784C5321}" srcId="{BB79D50F-F8CB-41A3-9115-6203933359F9}" destId="{EF7E5DB1-856C-4FA6-8CF5-E4AD697E67A2}" srcOrd="1" destOrd="0" parTransId="{CA0EB4E0-BBF5-4674-A2E8-52D9EB5BE684}" sibTransId="{CF693BAA-41B6-4BB6-A18D-2D290B98B974}"/>
    <dgm:cxn modelId="{F98E0297-5EC0-4287-BCC4-DC581A1E5884}" type="presOf" srcId="{13470783-3ED8-4767-986B-A12E4E99918A}" destId="{643893F4-42BD-4117-B69D-43EB47A51DCF}" srcOrd="0" destOrd="1" presId="urn:microsoft.com/office/officeart/2005/8/layout/chevron2"/>
    <dgm:cxn modelId="{EAD2B49A-246E-47C8-B82A-FEB1EA604AEA}" srcId="{BB79D50F-F8CB-41A3-9115-6203933359F9}" destId="{6264C18E-A531-4B16-AB30-BECCC4DCB4B9}" srcOrd="0" destOrd="0" parTransId="{D436F438-97C6-42C0-8C1F-243DA1E268E9}" sibTransId="{8A178218-9151-4917-AD34-02171A911CEB}"/>
    <dgm:cxn modelId="{0BEC8AA7-4442-41CE-BCDB-269CABB260AE}" type="presOf" srcId="{1080583C-4AA4-4B5F-85B8-4606DC1C63C2}" destId="{643893F4-42BD-4117-B69D-43EB47A51DCF}" srcOrd="0" destOrd="0" presId="urn:microsoft.com/office/officeart/2005/8/layout/chevron2"/>
    <dgm:cxn modelId="{D486E6B2-0F4C-4D64-ADE5-8968F69FDBBB}" srcId="{6264C18E-A531-4B16-AB30-BECCC4DCB4B9}" destId="{13470783-3ED8-4767-986B-A12E4E99918A}" srcOrd="1" destOrd="0" parTransId="{09D77479-1358-417C-BBE8-163F42BC691D}" sibTransId="{35534CD6-A28D-4D95-916B-A6B85D433C30}"/>
    <dgm:cxn modelId="{BB111ABF-6D21-411F-B13F-0E0F098C0DF6}" type="presOf" srcId="{78F20871-E0FD-411C-8AB3-AE8736003087}" destId="{DEA6090B-479E-4591-9FC7-F7E9E6FC2C72}" srcOrd="0" destOrd="0" presId="urn:microsoft.com/office/officeart/2005/8/layout/chevron2"/>
    <dgm:cxn modelId="{B50C4BC4-362D-4476-AB10-D6BF514C1F52}" srcId="{CF40E880-DBD3-48FB-9F2B-C86A71057FC8}" destId="{B47D0BCD-0FB4-4D44-A97F-4459E9C8A50C}" srcOrd="0" destOrd="0" parTransId="{6FB7C8C7-0873-4240-9325-D0FAD964AFA3}" sibTransId="{F95EA116-9296-4C1F-BEA8-B232F1333B24}"/>
    <dgm:cxn modelId="{0498FCD3-434A-4321-86CC-E96F41EA6BBC}" type="presOf" srcId="{EF7E5DB1-856C-4FA6-8CF5-E4AD697E67A2}" destId="{FE3C84F0-6F2D-479D-8C0C-48AE9E81DA19}" srcOrd="0" destOrd="0" presId="urn:microsoft.com/office/officeart/2005/8/layout/chevron2"/>
    <dgm:cxn modelId="{D37997D7-A693-4BD2-9CF7-B928CA9F5791}" type="presOf" srcId="{BB661F4C-B1EB-47CF-8282-63A4E0EBEC71}" destId="{59758CE5-81B0-4CC2-8D51-DF2D38413605}" srcOrd="0" destOrd="1" presId="urn:microsoft.com/office/officeart/2005/8/layout/chevron2"/>
    <dgm:cxn modelId="{825714F2-C0A4-4774-A620-58DE734B9E88}" type="presOf" srcId="{CF40E880-DBD3-48FB-9F2B-C86A71057FC8}" destId="{5EE58348-6BA2-469F-8623-08C8071E85EC}" srcOrd="0" destOrd="0" presId="urn:microsoft.com/office/officeart/2005/8/layout/chevron2"/>
    <dgm:cxn modelId="{5AD5BEFC-7F3D-4306-8ABF-6701EFE5C11B}" type="presOf" srcId="{A8411DA0-F4D7-481F-9CD2-1EC1A4718726}" destId="{DEA6090B-479E-4591-9FC7-F7E9E6FC2C72}" srcOrd="0" destOrd="1" presId="urn:microsoft.com/office/officeart/2005/8/layout/chevron2"/>
    <dgm:cxn modelId="{9EC34239-6EE3-4624-B3CC-C5CD9B58DE98}" type="presParOf" srcId="{AEB38F5F-347A-4106-BE46-BCE97D284634}" destId="{90782A03-69DF-478B-8F87-A99332BDF5A8}" srcOrd="0" destOrd="0" presId="urn:microsoft.com/office/officeart/2005/8/layout/chevron2"/>
    <dgm:cxn modelId="{2A8113AC-1779-42C2-AB9B-48A253ACCCCE}" type="presParOf" srcId="{90782A03-69DF-478B-8F87-A99332BDF5A8}" destId="{5F362921-C0CF-4A4E-818B-CCAC7F25831F}" srcOrd="0" destOrd="0" presId="urn:microsoft.com/office/officeart/2005/8/layout/chevron2"/>
    <dgm:cxn modelId="{8A2D585E-5F39-47A5-AB8D-9E955DEBE9E2}" type="presParOf" srcId="{90782A03-69DF-478B-8F87-A99332BDF5A8}" destId="{643893F4-42BD-4117-B69D-43EB47A51DCF}" srcOrd="1" destOrd="0" presId="urn:microsoft.com/office/officeart/2005/8/layout/chevron2"/>
    <dgm:cxn modelId="{4C3E1DB1-3BA8-4DA2-9066-7992DF5137CB}" type="presParOf" srcId="{AEB38F5F-347A-4106-BE46-BCE97D284634}" destId="{E63A72B7-BF74-47A5-9DE7-E23CFB5581A2}" srcOrd="1" destOrd="0" presId="urn:microsoft.com/office/officeart/2005/8/layout/chevron2"/>
    <dgm:cxn modelId="{EF5F8807-0796-4C70-97BC-1B34F7AB1448}" type="presParOf" srcId="{AEB38F5F-347A-4106-BE46-BCE97D284634}" destId="{EE94EDDE-FD2B-43B2-A311-5604487FD876}" srcOrd="2" destOrd="0" presId="urn:microsoft.com/office/officeart/2005/8/layout/chevron2"/>
    <dgm:cxn modelId="{0E91D2BB-EDBB-4730-8831-B790A68BB3E5}" type="presParOf" srcId="{EE94EDDE-FD2B-43B2-A311-5604487FD876}" destId="{FE3C84F0-6F2D-479D-8C0C-48AE9E81DA19}" srcOrd="0" destOrd="0" presId="urn:microsoft.com/office/officeart/2005/8/layout/chevron2"/>
    <dgm:cxn modelId="{0DBD31D4-7684-4924-9E7A-1FB5F5A2F1B0}" type="presParOf" srcId="{EE94EDDE-FD2B-43B2-A311-5604487FD876}" destId="{DEA6090B-479E-4591-9FC7-F7E9E6FC2C72}" srcOrd="1" destOrd="0" presId="urn:microsoft.com/office/officeart/2005/8/layout/chevron2"/>
    <dgm:cxn modelId="{B04CFC0C-78CE-4B7C-9DE3-292AB7067C37}" type="presParOf" srcId="{AEB38F5F-347A-4106-BE46-BCE97D284634}" destId="{FA02451F-6301-4544-BC59-B87DDAD5936E}" srcOrd="3" destOrd="0" presId="urn:microsoft.com/office/officeart/2005/8/layout/chevron2"/>
    <dgm:cxn modelId="{73BFF4E3-1F14-46D7-A3CD-F9437FB3552C}" type="presParOf" srcId="{AEB38F5F-347A-4106-BE46-BCE97D284634}" destId="{DC8398A0-0E2A-4CBE-A2B7-1221D5A1A52D}" srcOrd="4" destOrd="0" presId="urn:microsoft.com/office/officeart/2005/8/layout/chevron2"/>
    <dgm:cxn modelId="{D0A3A7F6-5463-4463-B019-368B484C14EC}" type="presParOf" srcId="{DC8398A0-0E2A-4CBE-A2B7-1221D5A1A52D}" destId="{5EE58348-6BA2-469F-8623-08C8071E85EC}" srcOrd="0" destOrd="0" presId="urn:microsoft.com/office/officeart/2005/8/layout/chevron2"/>
    <dgm:cxn modelId="{AA9C6967-9F5C-4109-A6CE-A96F1604257D}" type="presParOf" srcId="{DC8398A0-0E2A-4CBE-A2B7-1221D5A1A52D}" destId="{59758CE5-81B0-4CC2-8D51-DF2D38413605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62921-C0CF-4A4E-818B-CCAC7F25831F}">
      <dsp:nvSpPr>
        <dsp:cNvPr id="0" name=""/>
        <dsp:cNvSpPr/>
      </dsp:nvSpPr>
      <dsp:spPr>
        <a:xfrm rot="5400000">
          <a:off x="-223267" y="223905"/>
          <a:ext cx="1488451" cy="10419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noProof="0" dirty="0"/>
            <a:t>Tourisme</a:t>
          </a:r>
        </a:p>
      </dsp:txBody>
      <dsp:txXfrm rot="-5400000">
        <a:off x="2" y="521595"/>
        <a:ext cx="1041915" cy="446536"/>
      </dsp:txXfrm>
    </dsp:sp>
    <dsp:sp modelId="{643893F4-42BD-4117-B69D-43EB47A51DCF}">
      <dsp:nvSpPr>
        <dsp:cNvPr id="0" name=""/>
        <dsp:cNvSpPr/>
      </dsp:nvSpPr>
      <dsp:spPr>
        <a:xfrm rot="5400000">
          <a:off x="3203972" y="-2161418"/>
          <a:ext cx="967493" cy="52916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noProof="0" dirty="0"/>
            <a:t>Terrain essentiellement plat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noProof="0" dirty="0"/>
            <a:t>Peut inclure des routes pavées ou de terre</a:t>
          </a:r>
        </a:p>
      </dsp:txBody>
      <dsp:txXfrm rot="-5400000">
        <a:off x="1041916" y="47867"/>
        <a:ext cx="5244377" cy="873035"/>
      </dsp:txXfrm>
    </dsp:sp>
    <dsp:sp modelId="{FE3C84F0-6F2D-479D-8C0C-48AE9E81DA19}">
      <dsp:nvSpPr>
        <dsp:cNvPr id="0" name=""/>
        <dsp:cNvSpPr/>
      </dsp:nvSpPr>
      <dsp:spPr>
        <a:xfrm rot="5400000">
          <a:off x="-223267" y="1516708"/>
          <a:ext cx="1488451" cy="10419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noProof="0" dirty="0" err="1"/>
            <a:t>Hardtail</a:t>
          </a:r>
          <a:endParaRPr lang="fr-FR" sz="1400" b="0" kern="1200" noProof="0" dirty="0"/>
        </a:p>
      </dsp:txBody>
      <dsp:txXfrm rot="-5400000">
        <a:off x="2" y="1814398"/>
        <a:ext cx="1041915" cy="446536"/>
      </dsp:txXfrm>
    </dsp:sp>
    <dsp:sp modelId="{DEA6090B-479E-4591-9FC7-F7E9E6FC2C72}">
      <dsp:nvSpPr>
        <dsp:cNvPr id="0" name=""/>
        <dsp:cNvSpPr/>
      </dsp:nvSpPr>
      <dsp:spPr>
        <a:xfrm rot="5400000">
          <a:off x="3203972" y="-868616"/>
          <a:ext cx="967493" cy="52916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noProof="0" dirty="0"/>
            <a:t>Terrains accidentés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noProof="0" dirty="0"/>
            <a:t>Peut inclure un sentier unique ou des rochers</a:t>
          </a:r>
        </a:p>
      </dsp:txBody>
      <dsp:txXfrm rot="-5400000">
        <a:off x="1041916" y="1340669"/>
        <a:ext cx="5244377" cy="873035"/>
      </dsp:txXfrm>
    </dsp:sp>
    <dsp:sp modelId="{5EE58348-6BA2-469F-8623-08C8071E85EC}">
      <dsp:nvSpPr>
        <dsp:cNvPr id="0" name=""/>
        <dsp:cNvSpPr/>
      </dsp:nvSpPr>
      <dsp:spPr>
        <a:xfrm rot="5400000">
          <a:off x="-223267" y="2809510"/>
          <a:ext cx="1488451" cy="10419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noProof="0" dirty="0"/>
            <a:t>Suspension Intégrale</a:t>
          </a:r>
        </a:p>
      </dsp:txBody>
      <dsp:txXfrm rot="-5400000">
        <a:off x="2" y="3107200"/>
        <a:ext cx="1041915" cy="446536"/>
      </dsp:txXfrm>
    </dsp:sp>
    <dsp:sp modelId="{59758CE5-81B0-4CC2-8D51-DF2D38413605}">
      <dsp:nvSpPr>
        <dsp:cNvPr id="0" name=""/>
        <dsp:cNvSpPr/>
      </dsp:nvSpPr>
      <dsp:spPr>
        <a:xfrm rot="5400000">
          <a:off x="3203972" y="424186"/>
          <a:ext cx="967493" cy="52916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noProof="0" dirty="0"/>
            <a:t>Terrain accidenté avec des rochers glissants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noProof="0" dirty="0"/>
            <a:t>Peut inclure un sentier unique, des rebords et des dénivelés</a:t>
          </a:r>
        </a:p>
      </dsp:txBody>
      <dsp:txXfrm rot="-5400000">
        <a:off x="1041916" y="2633472"/>
        <a:ext cx="5244377" cy="873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00351-87DC-4AEA-B21E-B81920BD92E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28A42-073A-4EF4-AD3A-33AF43D8875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02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rtl="0">
              <a:lnSpc>
                <a:spcPct val="107000"/>
              </a:lnSpc>
              <a:buFont typeface="+mj-lt"/>
              <a:buNone/>
            </a:pPr>
            <a:endParaRPr lang="fr-T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28A42-073A-4EF4-AD3A-33AF43D887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67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rtl="0">
              <a:lnSpc>
                <a:spcPct val="107000"/>
              </a:lnSpc>
              <a:buFont typeface="+mj-lt"/>
              <a:buNone/>
            </a:pPr>
            <a:endParaRPr lang="fr-T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28A42-073A-4EF4-AD3A-33AF43D887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65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rtl="0">
              <a:lnSpc>
                <a:spcPct val="107000"/>
              </a:lnSpc>
              <a:buFont typeface="+mj-lt"/>
              <a:buNone/>
            </a:pPr>
            <a:endParaRPr lang="fr-T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80646-2165-4F74-93D0-81020BBC79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10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rtl="0">
              <a:lnSpc>
                <a:spcPct val="107000"/>
              </a:lnSpc>
              <a:buFont typeface="+mj-lt"/>
              <a:buNone/>
            </a:pPr>
            <a:endParaRPr lang="fr-T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80646-2165-4F74-93D0-81020BBC79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10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rtl="0">
              <a:lnSpc>
                <a:spcPct val="107000"/>
              </a:lnSpc>
              <a:buFont typeface="+mj-lt"/>
              <a:buNone/>
            </a:pPr>
            <a:endParaRPr lang="fr-T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28A42-073A-4EF4-AD3A-33AF43D887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79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rtl="0">
              <a:lnSpc>
                <a:spcPct val="107000"/>
              </a:lnSpc>
              <a:buFont typeface="+mj-lt"/>
              <a:buNone/>
            </a:pPr>
            <a:endParaRPr lang="fr-T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28A42-073A-4EF4-AD3A-33AF43D887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7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8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7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16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8441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59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7758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50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43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8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68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7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9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9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9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85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3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5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702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17/06/relationships/model3d" Target="../media/model3d1.glb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186" y="4814889"/>
            <a:ext cx="8859839" cy="862012"/>
          </a:xfrm>
        </p:spPr>
        <p:txBody>
          <a:bodyPr/>
          <a:lstStyle/>
          <a:p>
            <a:r>
              <a:rPr lang="en-US" dirty="0"/>
              <a:t>Moonlight </a:t>
            </a:r>
            <a:r>
              <a:rPr lang="fr-FR" dirty="0"/>
              <a:t>Vente de Vélos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6" y="5811354"/>
            <a:ext cx="2744788" cy="410731"/>
          </a:xfrm>
        </p:spPr>
        <p:txBody>
          <a:bodyPr>
            <a:normAutofit lnSpcReduction="1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Rapport Marketing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FE7523-05A3-4C9C-8523-7995DE6FB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4300195" cy="4176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0C2C499-1280-4C37-9B4C-86EDE8D0D4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831" r="21146"/>
          <a:stretch/>
        </p:blipFill>
        <p:spPr>
          <a:xfrm>
            <a:off x="4269526" y="0"/>
            <a:ext cx="4381370" cy="4176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DA13A26-D9F1-4396-BAB4-0B52720B5F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" r="-1"/>
          <a:stretch/>
        </p:blipFill>
        <p:spPr>
          <a:xfrm>
            <a:off x="8650896" y="0"/>
            <a:ext cx="6498760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2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1" y="685800"/>
            <a:ext cx="4430713" cy="1371600"/>
          </a:xfr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Vélo Pliant Electrique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ACD5837-D75A-4E5C-8290-288250C0B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208" r="9914"/>
          <a:stretch/>
        </p:blipFill>
        <p:spPr>
          <a:xfrm>
            <a:off x="300038" y="685801"/>
            <a:ext cx="6600825" cy="511492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Nous offrirons aussi une sélection de vélos de route avec une réduction de 15% sur le prix de vente.</a:t>
            </a:r>
          </a:p>
        </p:txBody>
      </p:sp>
    </p:spTree>
    <p:extLst>
      <p:ext uri="{BB962C8B-B14F-4D97-AF65-F5344CB8AC3E}">
        <p14:creationId xmlns:p14="http://schemas.microsoft.com/office/powerpoint/2010/main" val="326162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1"/>
            <a:ext cx="8534400" cy="1507067"/>
          </a:xfrm>
        </p:spPr>
        <p:txBody>
          <a:bodyPr/>
          <a:lstStyle/>
          <a:p>
            <a:r>
              <a:rPr lang="fr-FR" dirty="0"/>
              <a:t>Styles recommandés par le terrain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05794245"/>
              </p:ext>
            </p:extLst>
          </p:nvPr>
        </p:nvGraphicFramePr>
        <p:xfrm>
          <a:off x="835572" y="2439767"/>
          <a:ext cx="6333522" cy="4075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749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Publicité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Internet</a:t>
            </a:r>
          </a:p>
          <a:p>
            <a:r>
              <a:rPr lang="fr-FR" sz="2400" dirty="0"/>
              <a:t>Campagne par Email</a:t>
            </a:r>
          </a:p>
          <a:p>
            <a:r>
              <a:rPr lang="fr-FR" sz="2400" dirty="0"/>
              <a:t>Magazine</a:t>
            </a:r>
          </a:p>
          <a:p>
            <a:r>
              <a:rPr lang="fr-FR" sz="2400" dirty="0"/>
              <a:t>Agences de Voyage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78973" y="4916215"/>
            <a:ext cx="5131676" cy="64633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     </a:t>
            </a:r>
            <a:r>
              <a:rPr lang="fr-FR" sz="2800" dirty="0">
                <a:solidFill>
                  <a:schemeClr val="bg1"/>
                </a:solidFill>
              </a:rPr>
              <a:t>D’autres suggestions ?</a:t>
            </a:r>
          </a:p>
        </p:txBody>
      </p:sp>
    </p:spTree>
    <p:extLst>
      <p:ext uri="{BB962C8B-B14F-4D97-AF65-F5344CB8AC3E}">
        <p14:creationId xmlns:p14="http://schemas.microsoft.com/office/powerpoint/2010/main" val="803982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295" y="377621"/>
            <a:ext cx="8534400" cy="1507067"/>
          </a:xfrm>
        </p:spPr>
        <p:txBody>
          <a:bodyPr/>
          <a:lstStyle/>
          <a:p>
            <a:r>
              <a:rPr lang="fr-FR" dirty="0"/>
              <a:t>Vélo de Ville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307128"/>
              </p:ext>
            </p:extLst>
          </p:nvPr>
        </p:nvGraphicFramePr>
        <p:xfrm>
          <a:off x="10910170" y="6195220"/>
          <a:ext cx="841551" cy="621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D Model 2">
                <a:extLst>
                  <a:ext uri="{FF2B5EF4-FFF2-40B4-BE49-F238E27FC236}">
                    <a16:creationId xmlns:a16="http://schemas.microsoft.com/office/drawing/2014/main" id="{46502D29-EDE0-430B-8B6E-F4D7AF47B27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49332373"/>
                  </p:ext>
                </p:extLst>
              </p:nvPr>
            </p:nvGraphicFramePr>
            <p:xfrm>
              <a:off x="4967342" y="1504674"/>
              <a:ext cx="827740" cy="2102650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827740" cy="2102650"/>
                    </a:xfrm>
                    <a:prstGeom prst="rect">
                      <a:avLst/>
                    </a:prstGeom>
                  </am3d:spPr>
                  <am3d:camera>
                    <am3d:pos x="0" y="0" z="5622218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57056" d="1000000"/>
                    <am3d:preTrans dx="0" dy="0" dz="-17999982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47270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Model 2">
                <a:extLst>
                  <a:ext uri="{FF2B5EF4-FFF2-40B4-BE49-F238E27FC236}">
                    <a16:creationId xmlns:a16="http://schemas.microsoft.com/office/drawing/2014/main" id="{46502D29-EDE0-430B-8B6E-F4D7AF47B27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67342" y="1504674"/>
                <a:ext cx="827740" cy="21026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7851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21E7021-55EE-4707-B5A9-D1F93D66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3" y="478897"/>
            <a:ext cx="4773613" cy="1064153"/>
          </a:xfrm>
        </p:spPr>
        <p:txBody>
          <a:bodyPr/>
          <a:lstStyle/>
          <a:p>
            <a:r>
              <a:rPr lang="fr-FR" dirty="0"/>
              <a:t>Vélos de terrain</a:t>
            </a: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079D4889-7BE8-428A-ACD4-B578668BAA1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14604488"/>
              </p:ext>
            </p:extLst>
          </p:nvPr>
        </p:nvGraphicFramePr>
        <p:xfrm>
          <a:off x="1155700" y="2328864"/>
          <a:ext cx="3773488" cy="3690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744">
                  <a:extLst>
                    <a:ext uri="{9D8B030D-6E8A-4147-A177-3AD203B41FA5}">
                      <a16:colId xmlns:a16="http://schemas.microsoft.com/office/drawing/2014/main" val="735812172"/>
                    </a:ext>
                  </a:extLst>
                </a:gridCol>
                <a:gridCol w="1886744">
                  <a:extLst>
                    <a:ext uri="{9D8B030D-6E8A-4147-A177-3AD203B41FA5}">
                      <a16:colId xmlns:a16="http://schemas.microsoft.com/office/drawing/2014/main" val="2853257197"/>
                    </a:ext>
                  </a:extLst>
                </a:gridCol>
              </a:tblGrid>
              <a:tr h="52727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Type de vélo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Nombre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1967063"/>
                  </a:ext>
                </a:extLst>
              </a:tr>
              <a:tr h="527277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Course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4134380"/>
                  </a:ext>
                </a:extLst>
              </a:tr>
              <a:tr h="527277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Ville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3790688"/>
                  </a:ext>
                </a:extLst>
              </a:tr>
              <a:tr h="527277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Hollandais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6382615"/>
                  </a:ext>
                </a:extLst>
              </a:tr>
              <a:tr h="527277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Électrique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2118937"/>
                  </a:ext>
                </a:extLst>
              </a:tr>
              <a:tr h="527277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Pliant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140528"/>
                  </a:ext>
                </a:extLst>
              </a:tr>
              <a:tr h="527277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Triporteur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5378546"/>
                  </a:ext>
                </a:extLst>
              </a:tr>
            </a:tbl>
          </a:graphicData>
        </a:graphic>
      </p:graphicFrame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8C042C6B-2DF4-4530-B9A9-24289E71D4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478115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575</TotalTime>
  <Words>118</Words>
  <Application>Microsoft Office PowerPoint</Application>
  <PresentationFormat>Grand écran</PresentationFormat>
  <Paragraphs>42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Calibri</vt:lpstr>
      <vt:lpstr>Century Gothic</vt:lpstr>
      <vt:lpstr>Wingdings 3</vt:lpstr>
      <vt:lpstr>Secteur</vt:lpstr>
      <vt:lpstr>Moonlight Vente de Vélos</vt:lpstr>
      <vt:lpstr>Vélo Pliant Electrique</vt:lpstr>
      <vt:lpstr>Styles recommandés par le terrain</vt:lpstr>
      <vt:lpstr>Publicité</vt:lpstr>
      <vt:lpstr>Vélo de Ville</vt:lpstr>
      <vt:lpstr>Vélos de terrain</vt:lpstr>
    </vt:vector>
  </TitlesOfParts>
  <Company>IT Learning Consulting,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Mountain Bike Sales</dc:title>
  <dc:creator>Debbie Collins</dc:creator>
  <cp:lastModifiedBy>Oussama</cp:lastModifiedBy>
  <cp:revision>42</cp:revision>
  <dcterms:created xsi:type="dcterms:W3CDTF">2016-02-09T19:54:12Z</dcterms:created>
  <dcterms:modified xsi:type="dcterms:W3CDTF">2022-02-05T22:34:58Z</dcterms:modified>
</cp:coreProperties>
</file>