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25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6-11-14T10:30:55.180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0 259 0,'0'-26'156,"0"-25"-140,104-1-16,-27 0 15,-51 26 64,26 26-79,-26 0 15,104-26 16,-79 26-31,27-26 32,-26 26-17,-26 0 1,0 0-16,26 0 31,25 0-15,-51 26-16,0-26 78,52 0-62,-52 0-16,26 26 78,0 0-63,25 0 1,-51-26-16,0 26 16,52 0 30,-52-26-30,26 0 0,-26 26-1,51 0 17,-25-26-17,-26 25-15,78-25 31,-52 52-31,0-26 16,51-26 15,-25 26-15,0 0 0,-52-26-1,51 0 1,-25 26 15,-26-26-31,52 0 31,-52 0-31,26 0 16,25 0 15,-51 0-15,0 0-1,26 0 1,0 0 15,-26 26-15,26-26 15,0 0-31,-27 0 16,1 0 31,26 0-32,26 0 1,-26 0 31,-26 0-47,51 0 31,-25 0-15,0 0-16,-26 0 15,26 0 95,0 0-95,51 0 17,-77 0-32,0 0 31,26 0 0,0 0 0,-26 0-31,26-26 32,-1 26-32,1 0 62,0 0-46,-52-26 15,52 26 31,-26 0-46,26 0 15,-26 0-31,26-26 16,-27 26 31,27-26-16,-26 0-31,52 0 31,-78 0-31,26 1 47,0 25-47,103-26 31,-77 26-15,-26-26 156,26-26-141,-26 52 63,-26-26 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6-11-14T10:30:38.571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0 285 0,'104'-77'110,"-27"77"-95,-51 0 1,0 0 15,26 0-15,-26 0-1,26 0-15,0 0 32,-1 0-32,-25 0 62,26 26-62,26 0 31,0-1-31,-52 1 32,77-26-1,-51 26-31,52-26 31,-52 0-31,-1 26 0,1-26 31,-26 0-31,52 26 32,-26-26-1,0 26-31,-26 0 0,51 0 31,-51-26-31,104 0 31,-78 0-31,25 0 32,27 0-17,-52 0 1,0-26-16,51 26 15,1-26 1,0 26 15,-78 0-31,77 0 32,-25 0-32,0-52 31,0 52-31,25 0 31,-51 0-15,0 0-1,-26 0 1,26 0 15,25 0 0,-25 0-15,-26 0-16,26 0 31,26 0-15,0 0-16,-1 0 16,-51 0-1,104 0 1,-52-26-1,-53 26 1,53-26 0,0 26 15,-52 0-31,78 0 31,-53 0-31,27 0 16,0 0-1,0-26 17,-26 26-17,-1-25-15,1-1 16,-26-26 15,26 0 0,-26 0-15,26 52 0,-52-26 46,0-26-31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graph of a Siamese cat and a dog laying together." title="Dog and cat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2"/>
          <a:stretch/>
        </p:blipFill>
        <p:spPr>
          <a:xfrm flipH="1">
            <a:off x="4337530" y="0"/>
            <a:ext cx="7877907" cy="4564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9C3B2B5-8941-4499-85FD-516141932E30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650C-1107-4ADF-9C8B-83C58D145F4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465402" y="-1"/>
            <a:ext cx="5317066" cy="4572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-1"/>
            <a:ext cx="7219950" cy="457200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9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nessa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B2B5-8941-4499-85FD-516141932E30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650C-1107-4ADF-9C8B-83C58D145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92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B2B5-8941-4499-85FD-516141932E30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650C-1107-4ADF-9C8B-83C58D145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87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9C3B2B5-8941-4499-85FD-516141932E30}" type="datetimeFigureOut">
              <a:rPr lang="fr-FR" smtClean="0"/>
              <a:t>10/04/2018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2F6650C-1107-4ADF-9C8B-83C58D145F4F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3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Assurance animaux de compagnie Humongous</a:t>
            </a:r>
          </a:p>
        </p:txBody>
      </p:sp>
    </p:spTree>
    <p:extLst>
      <p:ext uri="{BB962C8B-B14F-4D97-AF65-F5344CB8AC3E}">
        <p14:creationId xmlns:p14="http://schemas.microsoft.com/office/powerpoint/2010/main" val="70297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ien" descr="Vidéo d'un chien en voiture." title="Vidéo de chi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0400" y="1144800"/>
            <a:ext cx="8139600" cy="4574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11600" y="6948000"/>
            <a:ext cx="1425600" cy="67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Le chien de Frank</a:t>
            </a:r>
          </a:p>
        </p:txBody>
      </p:sp>
    </p:spTree>
    <p:extLst>
      <p:ext uri="{BB962C8B-B14F-4D97-AF65-F5344CB8AC3E}">
        <p14:creationId xmlns:p14="http://schemas.microsoft.com/office/powerpoint/2010/main" val="142498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choisir Humongous</a:t>
            </a:r>
          </a:p>
        </p:txBody>
      </p:sp>
      <p:sp>
        <p:nvSpPr>
          <p:cNvPr id="3" name="Rectangle 2"/>
          <p:cNvSpPr txBox="1"/>
          <p:nvPr/>
        </p:nvSpPr>
        <p:spPr>
          <a:xfrm>
            <a:off x="895372" y="2350800"/>
            <a:ext cx="9720000" cy="280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Sélectionné par </a:t>
            </a:r>
            <a:r>
              <a:rPr lang="fr-FR" sz="2000" b="1" dirty="0">
                <a:solidFill>
                  <a:schemeClr val="accent2"/>
                </a:solidFill>
              </a:rPr>
              <a:t>près de 90 % </a:t>
            </a:r>
            <a:r>
              <a:rPr lang="fr-FR" sz="2000" dirty="0"/>
              <a:t>des organismes de défense des consommateurs</a:t>
            </a:r>
          </a:p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chemeClr val="accent2"/>
                </a:solidFill>
              </a:rPr>
              <a:t>La couverture la plus complète </a:t>
            </a:r>
            <a:r>
              <a:rPr lang="fr-FR" sz="2000" dirty="0"/>
              <a:t>des risques maladie et accident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Prestations à vie illimitées </a:t>
            </a:r>
            <a:r>
              <a:rPr lang="fr-FR" sz="2000" b="1" dirty="0">
                <a:solidFill>
                  <a:schemeClr val="accent2"/>
                </a:solidFill>
              </a:rPr>
              <a:t>+ pas de plafond d'indemnisation !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Déductibilité </a:t>
            </a:r>
            <a:r>
              <a:rPr lang="fr-FR" sz="2000" b="1" dirty="0">
                <a:solidFill>
                  <a:schemeClr val="accent2"/>
                </a:solidFill>
              </a:rPr>
              <a:t>annuelle</a:t>
            </a:r>
          </a:p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chemeClr val="accent2"/>
                </a:solidFill>
              </a:rPr>
              <a:t>Application mobile gratuite</a:t>
            </a:r>
            <a:r>
              <a:rPr lang="fr-FR" sz="2000" dirty="0"/>
              <a:t> et aucun formulaire de déclaration</a:t>
            </a:r>
          </a:p>
        </p:txBody>
      </p:sp>
      <p:sp>
        <p:nvSpPr>
          <p:cNvPr id="8" name="ZoneTexte 3"/>
          <p:cNvSpPr txBox="1"/>
          <p:nvPr/>
        </p:nvSpPr>
        <p:spPr>
          <a:xfrm>
            <a:off x="9265372" y="3900514"/>
            <a:ext cx="2700000" cy="2700000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300" b="1" dirty="0">
                <a:solidFill>
                  <a:schemeClr val="bg1"/>
                </a:solidFill>
              </a:rPr>
              <a:t>Toujours en tête</a:t>
            </a:r>
            <a:r>
              <a:rPr lang="fr-FR" sz="1300" dirty="0">
                <a:solidFill>
                  <a:schemeClr val="bg1"/>
                </a:solidFill>
              </a:rPr>
              <a:t> de l'indice de satisfaction client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cre 25"/>
              <p14:cNvContentPartPr/>
              <p14:nvPr/>
            </p14:nvContentPartPr>
            <p14:xfrm>
              <a:off x="2995156" y="2500523"/>
              <a:ext cx="1605240" cy="154800"/>
            </p14:xfrm>
          </p:contentPart>
        </mc:Choice>
        <mc:Fallback xmlns="">
          <p:pic>
            <p:nvPicPr>
              <p:cNvPr id="6" name="Encre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5036" y="2380643"/>
                <a:ext cx="172548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cre 26"/>
              <p14:cNvContentPartPr/>
              <p14:nvPr/>
            </p14:nvContentPartPr>
            <p14:xfrm>
              <a:off x="3004516" y="2603123"/>
              <a:ext cx="1614960" cy="168480"/>
            </p14:xfrm>
          </p:contentPart>
        </mc:Choice>
        <mc:Fallback xmlns="">
          <p:pic>
            <p:nvPicPr>
              <p:cNvPr id="5" name="Encre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4383" y="2483243"/>
                <a:ext cx="1735227" cy="4082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Ellipse 44"/>
          <p:cNvSpPr/>
          <p:nvPr/>
        </p:nvSpPr>
        <p:spPr>
          <a:xfrm>
            <a:off x="-5504400" y="-2541600"/>
            <a:ext cx="1674000" cy="153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Est-ce que le texte en bleu est lisible ?</a:t>
            </a:r>
          </a:p>
        </p:txBody>
      </p:sp>
    </p:spTree>
    <p:extLst>
      <p:ext uri="{BB962C8B-B14F-4D97-AF65-F5344CB8AC3E}">
        <p14:creationId xmlns:p14="http://schemas.microsoft.com/office/powerpoint/2010/main" val="2494547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t Insurance">
  <a:themeElements>
    <a:clrScheme name="Custom 13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0099FF"/>
      </a:accent2>
      <a:accent3>
        <a:srgbClr val="63A725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t Insurance" id="{021CE2B3-56D7-4E2A-84E7-8ED732E4066D}" vid="{B2E19D92-6271-4F77-AF5F-1E7E1D3B1A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Pet Insurance</Template>
  <TotalTime>0</TotalTime>
  <Words>33</Words>
  <Application>Microsoft Office PowerPoint</Application>
  <PresentationFormat>Grand écran</PresentationFormat>
  <Paragraphs>10</Paragraphs>
  <Slides>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Century Gothic</vt:lpstr>
      <vt:lpstr>Tw Cen MT</vt:lpstr>
      <vt:lpstr>Wingdings 3</vt:lpstr>
      <vt:lpstr>Pet Insurance</vt:lpstr>
      <vt:lpstr>Assurance animaux de compagnie Humongous</vt:lpstr>
      <vt:lpstr>Présentation PowerPoint</vt:lpstr>
      <vt:lpstr>Pourquoi choisir Humongous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EXAMEN</dc:creator>
  <cp:lastModifiedBy>EXAMEN</cp:lastModifiedBy>
  <cp:revision>1</cp:revision>
  <dcterms:created xsi:type="dcterms:W3CDTF">2016-11-14T10:18:08Z</dcterms:created>
  <dcterms:modified xsi:type="dcterms:W3CDTF">2018-04-10T09:08:36Z</dcterms:modified>
</cp:coreProperties>
</file>