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4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ED705CA-06CB-4E58-8C6F-2683053AD9DE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432C-3216-4ACB-A2A1-DEDEF3A78816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5538" y="-1"/>
            <a:ext cx="7346462" cy="4572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88435" y="-1"/>
            <a:ext cx="5317066" cy="4572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0" y="-1"/>
            <a:ext cx="7219950" cy="457200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1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bert"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83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05CA-06CB-4E58-8C6F-2683053AD9DE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432C-3216-4ACB-A2A1-DEDEF3A788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45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ED705CA-06CB-4E58-8C6F-2683053AD9DE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AD7432C-3216-4ACB-A2A1-DEDEF3A78816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88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Assurance </a:t>
            </a:r>
            <a:r>
              <a:rPr lang="fr-FR" dirty="0"/>
              <a:t>habitation </a:t>
            </a:r>
            <a:r>
              <a:rPr lang="fr-FR" dirty="0" err="1"/>
              <a:t>Humongous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71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Description de la couverture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24128" y="2808514"/>
            <a:ext cx="9720072" cy="2213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fr-FR" sz="2200" dirty="0"/>
              <a:t>Intempéries</a:t>
            </a:r>
          </a:p>
          <a:p>
            <a:pPr marL="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fr-FR" sz="2200" dirty="0"/>
              <a:t>Incendie, inondation, séisme</a:t>
            </a:r>
          </a:p>
          <a:p>
            <a:pPr marL="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fr-FR" sz="2200" dirty="0"/>
              <a:t>Guerre, émeute, intervention policière</a:t>
            </a:r>
          </a:p>
          <a:p>
            <a:pPr marL="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fr-FR" sz="2200" dirty="0"/>
              <a:t>Épidémie</a:t>
            </a:r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78704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Augmentation du nombre de nouveaux clients</a:t>
            </a:r>
          </a:p>
        </p:txBody>
      </p:sp>
      <p:graphicFrame>
        <p:nvGraphicFramePr>
          <p:cNvPr id="3" name="Tableau 2" descr="Tableau de l'augmentation du nombre de nouveaux clients de 2013 à 2016." title="Augmentation du nombre de clien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295693"/>
              </p:ext>
            </p:extLst>
          </p:nvPr>
        </p:nvGraphicFramePr>
        <p:xfrm>
          <a:off x="1024128" y="5683552"/>
          <a:ext cx="9883360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70840">
                  <a:extLst>
                    <a:ext uri="{9D8B030D-6E8A-4147-A177-3AD203B41FA5}">
                      <a16:colId xmlns:a16="http://schemas.microsoft.com/office/drawing/2014/main" val="1228188439"/>
                    </a:ext>
                  </a:extLst>
                </a:gridCol>
                <a:gridCol w="2470840">
                  <a:extLst>
                    <a:ext uri="{9D8B030D-6E8A-4147-A177-3AD203B41FA5}">
                      <a16:colId xmlns:a16="http://schemas.microsoft.com/office/drawing/2014/main" val="3853929645"/>
                    </a:ext>
                  </a:extLst>
                </a:gridCol>
                <a:gridCol w="2470840">
                  <a:extLst>
                    <a:ext uri="{9D8B030D-6E8A-4147-A177-3AD203B41FA5}">
                      <a16:colId xmlns:a16="http://schemas.microsoft.com/office/drawing/2014/main" val="4257375026"/>
                    </a:ext>
                  </a:extLst>
                </a:gridCol>
                <a:gridCol w="2470840">
                  <a:extLst>
                    <a:ext uri="{9D8B030D-6E8A-4147-A177-3AD203B41FA5}">
                      <a16:colId xmlns:a16="http://schemas.microsoft.com/office/drawing/2014/main" val="4132137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 (est.)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020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178000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205000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284000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320000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074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75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/>
          <p:nvPr/>
        </p:nvSpPr>
        <p:spPr>
          <a:xfrm>
            <a:off x="7196400" y="986400"/>
            <a:ext cx="3985200" cy="1681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600" dirty="0"/>
              <a:t>Protégez votre maison dès </a:t>
            </a:r>
            <a:r>
              <a:rPr lang="fr-FR" sz="3600" b="1" dirty="0"/>
              <a:t>aujourd'hui</a:t>
            </a:r>
          </a:p>
        </p:txBody>
      </p:sp>
      <p:pic>
        <p:nvPicPr>
          <p:cNvPr id="4" name="Image 3" descr="Photo de mains formant un toit au-dessus d'une maison à l'arrière-plan." title="Mai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00" y="1929600"/>
            <a:ext cx="4186800" cy="27851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 descr="Photo d'une famille posant devant sa maison." title="Famil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00" y="3967200"/>
            <a:ext cx="3556800" cy="23671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57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Personnalisé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A9A57C"/>
      </a:accent1>
      <a:accent2>
        <a:srgbClr val="0099E1"/>
      </a:accent2>
      <a:accent3>
        <a:srgbClr val="63A725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62</TotalTime>
  <Words>42</Words>
  <Application>Microsoft Office PowerPoint</Application>
  <PresentationFormat>Grand écran</PresentationFormat>
  <Paragraphs>16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Century Gothic</vt:lpstr>
      <vt:lpstr>Tw Cen MT</vt:lpstr>
      <vt:lpstr>Wingdings 3</vt:lpstr>
      <vt:lpstr>Intégral</vt:lpstr>
      <vt:lpstr>Assurance habitation Humongous</vt:lpstr>
      <vt:lpstr>Description de la couverture</vt:lpstr>
      <vt:lpstr>Augmentation du nombre de nouveaux clients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EXAMEN</dc:creator>
  <cp:lastModifiedBy>EXAMEN</cp:lastModifiedBy>
  <cp:revision>11</cp:revision>
  <dcterms:created xsi:type="dcterms:W3CDTF">2017-03-14T13:12:35Z</dcterms:created>
  <dcterms:modified xsi:type="dcterms:W3CDTF">2018-04-10T09:03:44Z</dcterms:modified>
</cp:coreProperties>
</file>